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74" r:id="rId3"/>
    <p:sldId id="258" r:id="rId4"/>
    <p:sldId id="270" r:id="rId5"/>
    <p:sldId id="259" r:id="rId6"/>
    <p:sldId id="271" r:id="rId7"/>
    <p:sldId id="275" r:id="rId8"/>
    <p:sldId id="276" r:id="rId9"/>
    <p:sldId id="278" r:id="rId10"/>
    <p:sldId id="279" r:id="rId11"/>
    <p:sldId id="280" r:id="rId12"/>
    <p:sldId id="272" r:id="rId13"/>
    <p:sldId id="282" r:id="rId14"/>
    <p:sldId id="273" r:id="rId15"/>
  </p:sldIdLst>
  <p:sldSz cx="10080625" cy="7559675"/>
  <p:notesSz cx="7559675" cy="10691813"/>
  <p:defaultTextStyle>
    <a:defPPr>
      <a:defRPr lang="zh-CN"/>
    </a:defPPr>
    <a:lvl1pPr algn="l" defTabSz="449263" rtl="0" eaLnBrk="0" fontAlgn="base" hangingPunct="0">
      <a:lnSpc>
        <a:spcPct val="93000"/>
      </a:lnSpc>
      <a:spcBef>
        <a:spcPct val="0"/>
      </a:spcBef>
      <a:spcAft>
        <a:spcPct val="0"/>
      </a:spcAft>
      <a:buSzPct val="100000"/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 Unicode MS" pitchFamily="34" charset="-128"/>
      </a:defRPr>
    </a:lvl1pPr>
    <a:lvl2pPr marL="742950" indent="-285750" algn="l" defTabSz="449263" rtl="0" eaLnBrk="0" fontAlgn="base" hangingPunct="0">
      <a:lnSpc>
        <a:spcPct val="93000"/>
      </a:lnSpc>
      <a:spcBef>
        <a:spcPct val="0"/>
      </a:spcBef>
      <a:spcAft>
        <a:spcPct val="0"/>
      </a:spcAft>
      <a:buSzPct val="100000"/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 Unicode MS" pitchFamily="34" charset="-128"/>
      </a:defRPr>
    </a:lvl2pPr>
    <a:lvl3pPr marL="1143000" indent="-228600" algn="l" defTabSz="449263" rtl="0" eaLnBrk="0" fontAlgn="base" hangingPunct="0">
      <a:lnSpc>
        <a:spcPct val="93000"/>
      </a:lnSpc>
      <a:spcBef>
        <a:spcPct val="0"/>
      </a:spcBef>
      <a:spcAft>
        <a:spcPct val="0"/>
      </a:spcAft>
      <a:buSzPct val="100000"/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 Unicode MS" pitchFamily="34" charset="-128"/>
      </a:defRPr>
    </a:lvl3pPr>
    <a:lvl4pPr marL="1600200" indent="-228600" algn="l" defTabSz="449263" rtl="0" eaLnBrk="0" fontAlgn="base" hangingPunct="0">
      <a:lnSpc>
        <a:spcPct val="93000"/>
      </a:lnSpc>
      <a:spcBef>
        <a:spcPct val="0"/>
      </a:spcBef>
      <a:spcAft>
        <a:spcPct val="0"/>
      </a:spcAft>
      <a:buSzPct val="100000"/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 Unicode MS" pitchFamily="34" charset="-128"/>
      </a:defRPr>
    </a:lvl4pPr>
    <a:lvl5pPr marL="2057400" indent="-228600" algn="l" defTabSz="449263" rtl="0" eaLnBrk="0" fontAlgn="base" hangingPunct="0">
      <a:lnSpc>
        <a:spcPct val="93000"/>
      </a:lnSpc>
      <a:spcBef>
        <a:spcPct val="0"/>
      </a:spcBef>
      <a:spcAft>
        <a:spcPct val="0"/>
      </a:spcAft>
      <a:buSzPct val="100000"/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  <a:sym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188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33" cy="7203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 cap="sq" cmpd="sng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defRPr/>
            </a:pPr>
            <a:endParaRPr lang="ru-RU">
              <a:ea typeface="SimSun" charset="-122"/>
            </a:endParaRPr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 cmpd="sng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defRPr/>
            </a:pPr>
            <a:endParaRPr lang="ru-RU">
              <a:ea typeface="SimSun" charset="-122"/>
            </a:endParaRPr>
          </a:p>
        </p:txBody>
      </p:sp>
      <p:sp>
        <p:nvSpPr>
          <p:cNvPr id="28676" name="Rectangle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06488" y="812800"/>
            <a:ext cx="534035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Rectangle 4"/>
          <p:cNvSpPr>
            <a:spLocks noGrp="1" noRot="1" noChangeAspect="1" noChangeArrowheads="1"/>
          </p:cNvSpPr>
          <p:nvPr>
            <p:ph type="body" idx="4294967295"/>
          </p:nvPr>
        </p:nvSpPr>
        <p:spPr bwMode="auto">
          <a:xfrm>
            <a:off x="755650" y="5078413"/>
            <a:ext cx="6043613" cy="4806950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hdr" idx="4294967295"/>
          </p:nvPr>
        </p:nvSpPr>
        <p:spPr bwMode="auto">
          <a:xfrm>
            <a:off x="0" y="0"/>
            <a:ext cx="3276600" cy="5302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ea typeface="SimSun" charset="-12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5" name="Rectangle 6"/>
          <p:cNvSpPr>
            <a:spLocks noGrp="1" noChangeArrowheads="1"/>
          </p:cNvSpPr>
          <p:nvPr>
            <p:ph type="dt" idx="4294967295"/>
          </p:nvPr>
        </p:nvSpPr>
        <p:spPr bwMode="auto">
          <a:xfrm>
            <a:off x="4278313" y="0"/>
            <a:ext cx="3276600" cy="5302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ea typeface="SimSun" charset="-12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6" name="Rectangle 7"/>
          <p:cNvSpPr>
            <a:spLocks noGrp="1" noChangeArrowheads="1"/>
          </p:cNvSpPr>
          <p:nvPr>
            <p:ph type="ftr" idx="4294967295"/>
          </p:nvPr>
        </p:nvSpPr>
        <p:spPr bwMode="auto">
          <a:xfrm>
            <a:off x="0" y="10156825"/>
            <a:ext cx="3276600" cy="5302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mtClean="0">
                <a:ea typeface="SimSun" charset="-12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7" name="Rectangle 8"/>
          <p:cNvSpPr>
            <a:spLocks noGrp="1" noChangeArrowheads="1"/>
          </p:cNvSpPr>
          <p:nvPr>
            <p:ph type="sldNum" idx="4294967295"/>
          </p:nvPr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B257CCD-4B16-4CB3-9CE6-314513848BFD}" type="slidenum">
              <a:rPr lang="ru-RU" altLang="zh-CN"/>
              <a:pPr/>
              <a:t>‹#›</a:t>
            </a:fld>
            <a:endParaRPr lang="ru-RU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anose="02010600030101010101" pitchFamily="2" charset="-122"/>
        <a:cs typeface="+mn-cs"/>
      </a:defRPr>
    </a:lvl1pPr>
    <a:lvl2pPr marL="742950" indent="-28575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anose="02010600030101010101" pitchFamily="2" charset="-122"/>
        <a:cs typeface="+mn-cs"/>
      </a:defRPr>
    </a:lvl2pPr>
    <a:lvl3pPr marL="1143000" indent="-228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anose="02010600030101010101" pitchFamily="2" charset="-122"/>
        <a:cs typeface="+mn-cs"/>
      </a:defRPr>
    </a:lvl3pPr>
    <a:lvl4pPr marL="1600200" indent="-228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anose="02010600030101010101" pitchFamily="2" charset="-122"/>
        <a:cs typeface="+mn-cs"/>
      </a:defRPr>
    </a:lvl4pPr>
    <a:lvl5pPr marL="2057400" indent="-228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99FC443-89AC-4667-A913-0AE10E03B816}" type="datetime1">
              <a:rPr lang="ru-RU" altLang="en-US"/>
              <a:pPr>
                <a:defRPr/>
              </a:pPr>
              <a:t>18.03.2017</a:t>
            </a:fld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01959-1336-4334-9F60-9273016697D0}" type="slidenum">
              <a:rPr lang="ru-RU" altLang="zh-CN"/>
              <a:pPr/>
              <a:t>‹#›</a:t>
            </a:fld>
            <a:endParaRPr lang="ru-RU" altLang="zh-CN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930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909969-12F0-400E-9EA2-EFB6342D5093}" type="datetime1">
              <a:rPr lang="ru-RU" altLang="en-US"/>
              <a:pPr>
                <a:defRPr/>
              </a:pPr>
              <a:t>18.03.2017</a:t>
            </a:fld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ED371-93DF-4C67-B890-47DE35BEB75A}" type="slidenum">
              <a:rPr lang="ru-RU" altLang="zh-CN"/>
              <a:pPr/>
              <a:t>‹#›</a:t>
            </a:fld>
            <a:endParaRPr lang="ru-RU" altLang="zh-CN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874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0438" y="303213"/>
            <a:ext cx="2266950" cy="64500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825" y="303213"/>
            <a:ext cx="6653213" cy="64500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D64AD3-A909-4530-AED5-B34D0082669D}" type="datetime1">
              <a:rPr lang="ru-RU" altLang="en-US"/>
              <a:pPr>
                <a:defRPr/>
              </a:pPr>
              <a:t>18.03.2017</a:t>
            </a:fld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6017F-22E6-4BC2-9017-1532CC0BE5E4}" type="slidenum">
              <a:rPr lang="ru-RU" altLang="zh-CN"/>
              <a:pPr/>
              <a:t>‹#›</a:t>
            </a:fld>
            <a:endParaRPr lang="ru-RU" altLang="zh-CN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820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C6AE53-74F8-4DDF-9FAD-7565247B98A0}" type="datetime1">
              <a:rPr lang="ru-RU" altLang="en-US"/>
              <a:pPr>
                <a:defRPr/>
              </a:pPr>
              <a:t>18.03.2017</a:t>
            </a:fld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9DB30-91FF-47C8-A4E6-80DE1EF6B4D6}" type="slidenum">
              <a:rPr lang="ru-RU" altLang="zh-CN"/>
              <a:pPr/>
              <a:t>‹#›</a:t>
            </a:fld>
            <a:endParaRPr lang="ru-RU" altLang="zh-CN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96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5BAE6B0-39BA-4F9A-908B-65BA34B6B76E}" type="datetime1">
              <a:rPr lang="ru-RU" altLang="en-US"/>
              <a:pPr>
                <a:defRPr/>
              </a:pPr>
              <a:t>18.03.2017</a:t>
            </a:fld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23756-E0A7-47A1-8B65-ED4C30EF30CC}" type="slidenum">
              <a:rPr lang="ru-RU" altLang="zh-CN"/>
              <a:pPr/>
              <a:t>‹#›</a:t>
            </a:fld>
            <a:endParaRPr lang="ru-RU" altLang="zh-CN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116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095E77-8578-4080-900B-BE8A7843772C}" type="datetime1">
              <a:rPr lang="ru-RU" altLang="en-US"/>
              <a:pPr>
                <a:defRPr/>
              </a:pPr>
              <a:t>18.03.2017</a:t>
            </a:fld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B3F92-7187-481A-A35B-4D08D3BA0973}" type="slidenum">
              <a:rPr lang="ru-RU" altLang="zh-CN"/>
              <a:pPr/>
              <a:t>‹#›</a:t>
            </a:fld>
            <a:endParaRPr lang="ru-RU" altLang="zh-CN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990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C38231D-57A0-4909-BAF5-2BB2ACB6DB02}" type="datetime1">
              <a:rPr lang="ru-RU" altLang="en-US"/>
              <a:pPr>
                <a:defRPr/>
              </a:pPr>
              <a:t>18.03.2017</a:t>
            </a:fld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9069E4-2B42-4403-B856-72E7F6D34CD5}" type="slidenum">
              <a:rPr lang="ru-RU" altLang="zh-CN"/>
              <a:pPr/>
              <a:t>‹#›</a:t>
            </a:fld>
            <a:endParaRPr lang="ru-RU" altLang="zh-CN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26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270A56-18E7-4A14-A7DB-90C10B224803}" type="datetime1">
              <a:rPr lang="ru-RU" altLang="en-US"/>
              <a:pPr>
                <a:defRPr/>
              </a:pPr>
              <a:t>18.03.2017</a:t>
            </a:fld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7FD7E-48E6-4F7B-842F-2787359C864D}" type="slidenum">
              <a:rPr lang="ru-RU" altLang="zh-CN"/>
              <a:pPr/>
              <a:t>‹#›</a:t>
            </a:fld>
            <a:endParaRPr lang="ru-RU" altLang="zh-CN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416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A24452-39D7-4874-9FE8-432AB0C3663E}" type="datetime1">
              <a:rPr lang="ru-RU" altLang="en-US"/>
              <a:pPr>
                <a:defRPr/>
              </a:pPr>
              <a:t>18.03.2017</a:t>
            </a:fld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0EF828-7044-4D4E-A427-A1E4D145CB67}" type="slidenum">
              <a:rPr lang="ru-RU" altLang="zh-CN"/>
              <a:pPr/>
              <a:t>‹#›</a:t>
            </a:fld>
            <a:endParaRPr lang="ru-RU" altLang="zh-CN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07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7971C9A-5C8B-407E-93EF-B1C58E6BA137}" type="datetime1">
              <a:rPr lang="ru-RU" altLang="en-US"/>
              <a:pPr>
                <a:defRPr/>
              </a:pPr>
              <a:t>18.03.2017</a:t>
            </a:fld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62602D-6227-4061-B72E-FD3AD5FEE892}" type="slidenum">
              <a:rPr lang="ru-RU" altLang="zh-CN"/>
              <a:pPr/>
              <a:t>‹#›</a:t>
            </a:fld>
            <a:endParaRPr lang="ru-RU" altLang="zh-CN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740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EF4195-802E-48B2-926E-C1BBC97324C4}" type="datetime1">
              <a:rPr lang="ru-RU" altLang="en-US"/>
              <a:pPr>
                <a:defRPr/>
              </a:pPr>
              <a:t>18.03.2017</a:t>
            </a:fld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4F95F-8CBB-4D40-AF7E-EC9482C7C18D}" type="slidenum">
              <a:rPr lang="ru-RU" altLang="zh-CN"/>
              <a:pPr/>
              <a:t>‹#›</a:t>
            </a:fld>
            <a:endParaRPr lang="ru-RU" altLang="zh-CN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569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>
              <a:sym typeface="MS PGothic" charset="-128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111CDC-2376-48C4-8865-EC7A3F1BED1E}" type="datetime1">
              <a:rPr lang="ru-RU" altLang="en-US"/>
              <a:pPr>
                <a:defRPr/>
              </a:pPr>
              <a:t>18.03.2017</a:t>
            </a:fld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3C27D-804D-47D9-BAA9-5DAD95B40654}" type="slidenum">
              <a:rPr lang="ru-RU" altLang="zh-CN"/>
              <a:pPr/>
              <a:t>‹#›</a:t>
            </a:fld>
            <a:endParaRPr lang="ru-RU" altLang="zh-CN" sz="1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852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4825" y="303213"/>
            <a:ext cx="9072563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61" tIns="50382" rIns="100761" bIns="503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 smtClean="0">
                <a:sym typeface="MS PGothic" charset="-128"/>
              </a:rPr>
              <a:t>Образец заголовка</a:t>
            </a:r>
          </a:p>
        </p:txBody>
      </p:sp>
      <p:sp>
        <p:nvSpPr>
          <p:cNvPr id="1027" name="Текст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825" y="1763713"/>
            <a:ext cx="9072563" cy="498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61" tIns="50382" rIns="100761" bIns="503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zh-CN" smtClean="0">
                <a:sym typeface="MS PGothic" charset="-128"/>
              </a:rPr>
              <a:t>Образец текста</a:t>
            </a:r>
          </a:p>
          <a:p>
            <a:pPr lvl="1"/>
            <a:r>
              <a:rPr lang="ru-RU" altLang="zh-CN" smtClean="0">
                <a:sym typeface="MS PGothic" charset="-128"/>
              </a:rPr>
              <a:t>Второй уровень</a:t>
            </a:r>
          </a:p>
          <a:p>
            <a:pPr lvl="2"/>
            <a:r>
              <a:rPr lang="ru-RU" altLang="zh-CN" smtClean="0">
                <a:sym typeface="MS PGothic" charset="-128"/>
              </a:rPr>
              <a:t>Третий уровень</a:t>
            </a:r>
          </a:p>
          <a:p>
            <a:pPr lvl="3"/>
            <a:r>
              <a:rPr lang="ru-RU" altLang="zh-CN" smtClean="0">
                <a:sym typeface="MS PGothic" charset="-128"/>
              </a:rPr>
              <a:t>Четвертый уровень</a:t>
            </a:r>
          </a:p>
          <a:p>
            <a:pPr lvl="4"/>
            <a:r>
              <a:rPr lang="ru-RU" altLang="zh-CN" smtClean="0">
                <a:sym typeface="MS PGothic" charset="-128"/>
              </a:rPr>
              <a:t>Пятый уровень</a:t>
            </a:r>
          </a:p>
        </p:txBody>
      </p:sp>
      <p:sp>
        <p:nvSpPr>
          <p:cNvPr id="1028" name="Дата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4825" y="7007225"/>
            <a:ext cx="2351088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61" tIns="50382" rIns="100761" bIns="50382" numCol="1" anchor="ctr" anchorCtr="0" compatLnSpc="1">
            <a:prstTxWarp prst="textNoShape">
              <a:avLst/>
            </a:prstTxWarp>
          </a:bodyPr>
          <a:lstStyle>
            <a:lvl1pPr>
              <a:defRPr sz="1300" smtClean="0">
                <a:solidFill>
                  <a:srgbClr val="898989"/>
                </a:solidFill>
                <a:ea typeface="SimSun" charset="-122"/>
              </a:defRPr>
            </a:lvl1pPr>
          </a:lstStyle>
          <a:p>
            <a:pPr>
              <a:defRPr/>
            </a:pPr>
            <a:fld id="{F5374E6D-A58B-41C5-B9CC-968F9DD36BE2}" type="datetime1">
              <a:rPr lang="ru-RU" altLang="en-US"/>
              <a:pPr>
                <a:defRPr/>
              </a:pPr>
              <a:t>18.03.2017</a:t>
            </a:fld>
            <a:endParaRPr lang="en-US"/>
          </a:p>
        </p:txBody>
      </p:sp>
      <p:sp>
        <p:nvSpPr>
          <p:cNvPr id="1029" name="Нижний колонтитул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44875" y="7007225"/>
            <a:ext cx="3190875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61" tIns="50382" rIns="100761" bIns="50382" numCol="1" anchor="ctr" anchorCtr="0" compatLnSpc="1">
            <a:prstTxWarp prst="textNoShape">
              <a:avLst/>
            </a:prstTxWarp>
          </a:bodyPr>
          <a:lstStyle>
            <a:lvl1pPr algn="ctr">
              <a:defRPr sz="1300" smtClean="0">
                <a:solidFill>
                  <a:srgbClr val="898989"/>
                </a:solidFill>
                <a:ea typeface="SimSun" charset="-12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Номер слайда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713" y="7007225"/>
            <a:ext cx="2351087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61" tIns="50382" rIns="100761" bIns="50382" numCol="1" anchor="ctr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rgbClr val="898989"/>
                </a:solidFill>
              </a:defRPr>
            </a:lvl1pPr>
          </a:lstStyle>
          <a:p>
            <a:fld id="{0AD7335F-3BB8-4314-95BE-670851E4BEB8}" type="slidenum">
              <a:rPr lang="ru-RU" altLang="zh-CN"/>
              <a:pPr/>
              <a:t>‹#›</a:t>
            </a:fld>
            <a:endParaRPr lang="ru-RU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hf sldNum="0" hdr="0" ftr="0"/>
  <p:txStyles>
    <p:titleStyle>
      <a:lvl1pPr marL="1008063" indent="-1008063"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+mj-lt"/>
          <a:ea typeface="+mj-ea"/>
          <a:cs typeface="+mj-cs"/>
          <a:sym typeface="MS PGothic" charset="-128"/>
        </a:defRPr>
      </a:lvl1pPr>
      <a:lvl2pPr marL="1008063" indent="-1008063"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  <a:ea typeface="SimSun" charset="-122"/>
          <a:sym typeface="MS PGothic" charset="-128"/>
        </a:defRPr>
      </a:lvl2pPr>
      <a:lvl3pPr marL="1008063" indent="-1008063"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  <a:ea typeface="SimSun" charset="-122"/>
          <a:sym typeface="MS PGothic" charset="-128"/>
        </a:defRPr>
      </a:lvl3pPr>
      <a:lvl4pPr marL="1008063" indent="-1008063"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  <a:ea typeface="SimSun" charset="-122"/>
          <a:sym typeface="MS PGothic" charset="-128"/>
        </a:defRPr>
      </a:lvl4pPr>
      <a:lvl5pPr marL="1008063" indent="-1008063" algn="ctr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  <a:ea typeface="SimSun" charset="-122"/>
          <a:sym typeface="MS PGothic" charset="-128"/>
        </a:defRPr>
      </a:lvl5pPr>
      <a:lvl6pPr marL="1465263" indent="-1008063" algn="ctr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  <a:ea typeface="SimSun" charset="-122"/>
          <a:sym typeface="MS PGothic" charset="-128"/>
        </a:defRPr>
      </a:lvl6pPr>
      <a:lvl7pPr marL="1922463" indent="-1008063" algn="ctr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  <a:ea typeface="SimSun" charset="-122"/>
          <a:sym typeface="MS PGothic" charset="-128"/>
        </a:defRPr>
      </a:lvl7pPr>
      <a:lvl8pPr marL="2379663" indent="-1008063" algn="ctr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  <a:ea typeface="SimSun" charset="-122"/>
          <a:sym typeface="MS PGothic" charset="-128"/>
        </a:defRPr>
      </a:lvl8pPr>
      <a:lvl9pPr marL="2836863" indent="-1008063" algn="ctr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pitchFamily="34" charset="0"/>
          <a:ea typeface="SimSun" charset="-122"/>
          <a:sym typeface="MS PGothic" charset="-128"/>
        </a:defRPr>
      </a:lvl9pPr>
    </p:titleStyle>
    <p:bodyStyle>
      <a:lvl1pPr marL="377825" indent="-377825" algn="l" defTabSz="10080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500">
          <a:solidFill>
            <a:schemeClr val="tx1"/>
          </a:solidFill>
          <a:latin typeface="+mn-lt"/>
          <a:ea typeface="+mn-ea"/>
          <a:cs typeface="+mn-cs"/>
          <a:sym typeface="MS PGothic" charset="-128"/>
        </a:defRPr>
      </a:lvl1pPr>
      <a:lvl2pPr marL="819150" indent="-314325" algn="l" defTabSz="10080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100">
          <a:solidFill>
            <a:schemeClr val="tx1"/>
          </a:solidFill>
          <a:latin typeface="+mn-lt"/>
          <a:ea typeface="+mn-ea"/>
          <a:sym typeface="MS PGothic" charset="-128"/>
        </a:defRPr>
      </a:lvl2pPr>
      <a:lvl3pPr marL="1260475" indent="-252413" algn="l" defTabSz="10080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>
          <a:solidFill>
            <a:schemeClr val="tx1"/>
          </a:solidFill>
          <a:latin typeface="+mn-lt"/>
          <a:ea typeface="+mn-ea"/>
          <a:sym typeface="MS PGothic" charset="-128"/>
        </a:defRPr>
      </a:lvl3pPr>
      <a:lvl4pPr marL="1763713" indent="-252413" algn="l" defTabSz="10080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200">
          <a:solidFill>
            <a:schemeClr val="tx1"/>
          </a:solidFill>
          <a:latin typeface="+mn-lt"/>
          <a:ea typeface="+mn-ea"/>
          <a:sym typeface="MS PGothic" charset="-128"/>
        </a:defRPr>
      </a:lvl4pPr>
      <a:lvl5pPr marL="2266950" indent="-250825" algn="l" defTabSz="100806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200">
          <a:solidFill>
            <a:schemeClr val="tx1"/>
          </a:solidFill>
          <a:latin typeface="+mn-lt"/>
          <a:ea typeface="+mn-ea"/>
          <a:sym typeface="MS PGothic" charset="-128"/>
        </a:defRPr>
      </a:lvl5pPr>
      <a:lvl6pPr marL="2724150" indent="-250825" algn="l" defTabSz="1008063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200">
          <a:solidFill>
            <a:schemeClr val="tx1"/>
          </a:solidFill>
          <a:latin typeface="+mn-lt"/>
          <a:ea typeface="+mn-ea"/>
          <a:sym typeface="MS PGothic" charset="-128"/>
        </a:defRPr>
      </a:lvl6pPr>
      <a:lvl7pPr marL="3181350" indent="-250825" algn="l" defTabSz="1008063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200">
          <a:solidFill>
            <a:schemeClr val="tx1"/>
          </a:solidFill>
          <a:latin typeface="+mn-lt"/>
          <a:ea typeface="+mn-ea"/>
          <a:sym typeface="MS PGothic" charset="-128"/>
        </a:defRPr>
      </a:lvl7pPr>
      <a:lvl8pPr marL="3638550" indent="-250825" algn="l" defTabSz="1008063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200">
          <a:solidFill>
            <a:schemeClr val="tx1"/>
          </a:solidFill>
          <a:latin typeface="+mn-lt"/>
          <a:ea typeface="+mn-ea"/>
          <a:sym typeface="MS PGothic" charset="-128"/>
        </a:defRPr>
      </a:lvl8pPr>
      <a:lvl9pPr marL="4095750" indent="-250825" algn="l" defTabSz="1008063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200">
          <a:solidFill>
            <a:schemeClr val="tx1"/>
          </a:solidFill>
          <a:latin typeface="+mn-lt"/>
          <a:ea typeface="+mn-ea"/>
          <a:sym typeface="MS PGothic" charset="-128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duotone>
              <a:srgbClr val="FFFFFF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>
            <a:spLocks noChangeArrowheads="1"/>
          </p:cNvSpPr>
          <p:nvPr/>
        </p:nvSpPr>
        <p:spPr bwMode="auto">
          <a:xfrm>
            <a:off x="790575" y="5292725"/>
            <a:ext cx="8713788" cy="349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9pPr>
          </a:lstStyle>
          <a:p>
            <a:pPr algn="ctr">
              <a:lnSpc>
                <a:spcPct val="112000"/>
              </a:lnSpc>
            </a:pPr>
            <a:r>
              <a:rPr lang="ru-RU" altLang="zh-CN" sz="2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ourner New" charset="0"/>
              </a:rPr>
              <a:t>Джалилова Римма, Захарова Екатерина</a:t>
            </a:r>
          </a:p>
          <a:p>
            <a:pPr algn="ctr">
              <a:lnSpc>
                <a:spcPct val="112000"/>
              </a:lnSpc>
            </a:pPr>
            <a:r>
              <a:rPr lang="ru-RU" altLang="zh-CN" sz="2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ourner New" charset="0"/>
              </a:rPr>
              <a:t>10 Б класс</a:t>
            </a:r>
            <a:br>
              <a:rPr lang="ru-RU" altLang="zh-CN" sz="2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ourner New" charset="0"/>
              </a:rPr>
            </a:br>
            <a:r>
              <a:rPr lang="ru-RU" altLang="zh-CN" sz="2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ourner New" charset="0"/>
              </a:rPr>
              <a:t>Руководитель проекта -</a:t>
            </a:r>
          </a:p>
          <a:p>
            <a:pPr algn="ctr">
              <a:lnSpc>
                <a:spcPct val="112000"/>
              </a:lnSpc>
            </a:pPr>
            <a:r>
              <a:rPr lang="ru-RU" altLang="zh-CN" sz="2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ourner New" charset="0"/>
              </a:rPr>
              <a:t>Фролова Светлана Дмитриевна </a:t>
            </a:r>
            <a:endParaRPr lang="ru-RU" altLang="zh-CN" sz="2800" i="1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ourner New" charset="0"/>
            </a:endParaRPr>
          </a:p>
        </p:txBody>
      </p:sp>
      <p:sp>
        <p:nvSpPr>
          <p:cNvPr id="14339" name="Text Box 2"/>
          <p:cNvSpPr>
            <a:spLocks noChangeArrowheads="1"/>
          </p:cNvSpPr>
          <p:nvPr/>
        </p:nvSpPr>
        <p:spPr bwMode="auto">
          <a:xfrm>
            <a:off x="69850" y="1547813"/>
            <a:ext cx="5762625" cy="266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altLang="zh-CN" sz="32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ourner New" charset="0"/>
              </a:rPr>
              <a:t>Проектно-исследовательская</a:t>
            </a:r>
          </a:p>
          <a:p>
            <a:pPr algn="ctr">
              <a:lnSpc>
                <a:spcPct val="100000"/>
              </a:lnSpc>
            </a:pPr>
            <a:r>
              <a:rPr lang="ru-RU" altLang="zh-CN" sz="32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ourner New" charset="0"/>
              </a:rPr>
              <a:t>деятельность </a:t>
            </a:r>
          </a:p>
          <a:p>
            <a:pPr algn="ctr">
              <a:lnSpc>
                <a:spcPct val="100000"/>
              </a:lnSpc>
            </a:pPr>
            <a:r>
              <a:rPr lang="ru-RU" altLang="zh-CN" sz="4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ourner New" charset="0"/>
              </a:rPr>
              <a:t/>
            </a:r>
            <a:br>
              <a:rPr lang="ru-RU" altLang="zh-CN" sz="4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ourner New" charset="0"/>
              </a:rPr>
            </a:br>
            <a:r>
              <a:rPr lang="ru-RU" altLang="zh-CN" sz="4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«Киноленты военных лет: восприятие, </a:t>
            </a:r>
          </a:p>
          <a:p>
            <a:pPr algn="ctr">
              <a:lnSpc>
                <a:spcPct val="100000"/>
              </a:lnSpc>
            </a:pPr>
            <a:r>
              <a:rPr lang="ru-RU" altLang="zh-CN" sz="4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истолкование, </a:t>
            </a:r>
          </a:p>
          <a:p>
            <a:pPr algn="ctr">
              <a:lnSpc>
                <a:spcPct val="100000"/>
              </a:lnSpc>
            </a:pPr>
            <a:r>
              <a:rPr lang="ru-RU" altLang="zh-CN" sz="4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оценка» </a:t>
            </a:r>
          </a:p>
          <a:p>
            <a:pPr algn="ctr">
              <a:lnSpc>
                <a:spcPct val="100000"/>
              </a:lnSpc>
            </a:pPr>
            <a:endParaRPr lang="ru-RU" altLang="zh-CN" sz="44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ourner New" charset="0"/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963" y="827088"/>
            <a:ext cx="3673475" cy="423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duotone>
              <a:srgbClr val="FFFFFF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FF27900-B728-4D55-8CC9-324CF34A6FD3}" type="slidenum">
              <a:rPr lang="ru-RU" altLang="zh-CN"/>
              <a:pPr/>
              <a:t>10</a:t>
            </a:fld>
            <a:endParaRPr lang="ru-RU" altLang="zh-CN" sz="1800">
              <a:solidFill>
                <a:schemeClr val="bg1"/>
              </a:solidFill>
            </a:endParaRPr>
          </a:p>
        </p:txBody>
      </p:sp>
      <p:sp>
        <p:nvSpPr>
          <p:cNvPr id="23555" name="Text Box 3"/>
          <p:cNvSpPr>
            <a:spLocks noChangeArrowheads="1"/>
          </p:cNvSpPr>
          <p:nvPr/>
        </p:nvSpPr>
        <p:spPr bwMode="auto">
          <a:xfrm>
            <a:off x="69850" y="250825"/>
            <a:ext cx="100107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altLang="en-US" sz="36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 из кинофильмов</a:t>
            </a:r>
            <a:endParaRPr lang="ru-RU" altLang="en-US"/>
          </a:p>
        </p:txBody>
      </p:sp>
      <p:pic>
        <p:nvPicPr>
          <p:cNvPr id="12291" name="Picture 3" descr="kinopoisk.ru-V-shest-chasov-vechera-posle-voyny-7463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1042988"/>
            <a:ext cx="8428038" cy="628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0017cdb7984d4058789d38c2df5ad6dbd7d373a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042988"/>
            <a:ext cx="9725025" cy="625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ZV7mwGjPvohRTzxP2MI7w0ADte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0" y="971550"/>
            <a:ext cx="4613275" cy="637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duotone>
              <a:srgbClr val="FFFFFF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DE22036-E05B-428E-ACC1-6906D3E38C36}" type="slidenum">
              <a:rPr lang="ru-RU" altLang="zh-CN"/>
              <a:pPr/>
              <a:t>11</a:t>
            </a:fld>
            <a:endParaRPr lang="ru-RU" altLang="zh-CN" sz="1800">
              <a:solidFill>
                <a:schemeClr val="bg1"/>
              </a:solidFill>
            </a:endParaRPr>
          </a:p>
        </p:txBody>
      </p:sp>
      <p:sp>
        <p:nvSpPr>
          <p:cNvPr id="24579" name="Text Box 3"/>
          <p:cNvSpPr>
            <a:spLocks noChangeArrowheads="1"/>
          </p:cNvSpPr>
          <p:nvPr/>
        </p:nvSpPr>
        <p:spPr bwMode="auto">
          <a:xfrm>
            <a:off x="69850" y="250825"/>
            <a:ext cx="100107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altLang="en-US" sz="36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Фильмы, в основе которых лежали </a:t>
            </a:r>
          </a:p>
          <a:p>
            <a:pPr algn="ctr">
              <a:lnSpc>
                <a:spcPct val="100000"/>
              </a:lnSpc>
            </a:pPr>
            <a:r>
              <a:rPr lang="ru-RU" altLang="en-US" sz="36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литературные произведения</a:t>
            </a:r>
            <a:endParaRPr lang="ru-RU" altLang="en-US"/>
          </a:p>
        </p:txBody>
      </p:sp>
      <p:pic>
        <p:nvPicPr>
          <p:cNvPr id="24580" name="Picture 4" descr="1332912478_swalker.ru_swalker_afisha_ussr_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75" y="1208088"/>
            <a:ext cx="4344988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 descr="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3" y="2565400"/>
            <a:ext cx="5311775" cy="298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duotone>
              <a:srgbClr val="FFFFFF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156148B-990B-4306-BA11-69333A22223B}" type="slidenum">
              <a:rPr lang="ru-RU" altLang="zh-CN"/>
              <a:pPr/>
              <a:t>12</a:t>
            </a:fld>
            <a:endParaRPr lang="ru-RU" altLang="zh-CN" sz="1800">
              <a:solidFill>
                <a:schemeClr val="bg1"/>
              </a:solidFill>
            </a:endParaRP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8" t="13950" r="7666" b="5692"/>
          <a:stretch>
            <a:fillRect/>
          </a:stretch>
        </p:blipFill>
        <p:spPr bwMode="auto">
          <a:xfrm>
            <a:off x="358775" y="2339975"/>
            <a:ext cx="9364663" cy="495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1" t="24112" r="31439" b="39339"/>
          <a:stretch>
            <a:fillRect/>
          </a:stretch>
        </p:blipFill>
        <p:spPr bwMode="auto">
          <a:xfrm>
            <a:off x="2303463" y="177800"/>
            <a:ext cx="6119812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duotone>
              <a:srgbClr val="FFFFFF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FED3AB4-DAAC-44A7-B31D-7D3507E27F46}" type="slidenum">
              <a:rPr lang="ru-RU" altLang="zh-CN"/>
              <a:pPr/>
              <a:t>13</a:t>
            </a:fld>
            <a:endParaRPr lang="ru-RU" altLang="zh-CN" sz="1800">
              <a:solidFill>
                <a:schemeClr val="bg1"/>
              </a:solidFill>
            </a:endParaRPr>
          </a:p>
        </p:txBody>
      </p:sp>
      <p:sp>
        <p:nvSpPr>
          <p:cNvPr id="26627" name="Text Box 1"/>
          <p:cNvSpPr>
            <a:spLocks noChangeArrowheads="1"/>
          </p:cNvSpPr>
          <p:nvPr/>
        </p:nvSpPr>
        <p:spPr bwMode="auto">
          <a:xfrm>
            <a:off x="4751388" y="539750"/>
            <a:ext cx="5184775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marL="342900" indent="-338138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9pPr>
          </a:lstStyle>
          <a:p>
            <a:pPr algn="ctr">
              <a:lnSpc>
                <a:spcPct val="112000"/>
              </a:lnSpc>
              <a:spcAft>
                <a:spcPts val="1413"/>
              </a:spcAft>
            </a:pPr>
            <a:endParaRPr lang="ru-RU" altLang="ru-RU" sz="2800" b="1">
              <a:solidFill>
                <a:srgbClr val="FFFFFF"/>
              </a:solidFill>
              <a:latin typeface="Courner New" charset="0"/>
              <a:sym typeface="Courner New" charset="0"/>
            </a:endParaRPr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3024188" y="3643313"/>
            <a:ext cx="2105025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ru-RU" altLang="ru-RU">
              <a:ea typeface="MS PGothic" charset="-128"/>
            </a:endParaRPr>
          </a:p>
        </p:txBody>
      </p:sp>
      <p:pic>
        <p:nvPicPr>
          <p:cNvPr id="26629" name="Picture 4" descr="dnpcT71sptJKVvcwk5gsgIBfDv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3" b="10965"/>
          <a:stretch>
            <a:fillRect/>
          </a:stretch>
        </p:blipFill>
        <p:spPr bwMode="auto">
          <a:xfrm>
            <a:off x="5040313" y="250825"/>
            <a:ext cx="367347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5" descr="f661_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95275"/>
            <a:ext cx="4752975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6" descr="tm_229_368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663" y="4716463"/>
            <a:ext cx="2976562" cy="252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duotone>
              <a:srgbClr val="FFFFFF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81F4BFA-0842-488A-A175-C3B79BF3DD33}" type="slidenum">
              <a:rPr lang="ru-RU" altLang="zh-CN"/>
              <a:pPr/>
              <a:t>14</a:t>
            </a:fld>
            <a:endParaRPr lang="ru-RU" altLang="zh-CN" sz="1800">
              <a:solidFill>
                <a:schemeClr val="bg1"/>
              </a:solidFill>
            </a:endParaRPr>
          </a:p>
        </p:txBody>
      </p:sp>
      <p:sp>
        <p:nvSpPr>
          <p:cNvPr id="27651" name="Заголовок 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7652" name="Picture 3" descr="1924372_dva-boi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77"/>
          <a:stretch>
            <a:fillRect/>
          </a:stretch>
        </p:blipFill>
        <p:spPr bwMode="auto">
          <a:xfrm>
            <a:off x="142875" y="3863975"/>
            <a:ext cx="4321175" cy="357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zhila_bila_devochk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96" r="10370"/>
          <a:stretch>
            <a:fillRect/>
          </a:stretch>
        </p:blipFill>
        <p:spPr bwMode="auto">
          <a:xfrm>
            <a:off x="3455988" y="3852863"/>
            <a:ext cx="3760787" cy="355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5" descr="1618926-72319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2" r="5486"/>
          <a:stretch>
            <a:fillRect/>
          </a:stretch>
        </p:blipFill>
        <p:spPr bwMode="auto">
          <a:xfrm>
            <a:off x="142875" y="106363"/>
            <a:ext cx="4176713" cy="369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 descr="56 - копи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1" r="11407"/>
          <a:stretch>
            <a:fillRect/>
          </a:stretch>
        </p:blipFill>
        <p:spPr bwMode="auto">
          <a:xfrm>
            <a:off x="3455988" y="107950"/>
            <a:ext cx="3519487" cy="367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 descr="193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82"/>
          <a:stretch>
            <a:fillRect/>
          </a:stretch>
        </p:blipFill>
        <p:spPr bwMode="auto">
          <a:xfrm>
            <a:off x="6010275" y="107950"/>
            <a:ext cx="3929063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00-15-Свинарка и пастух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7" r="21794"/>
          <a:stretch>
            <a:fillRect/>
          </a:stretch>
        </p:blipFill>
        <p:spPr bwMode="auto">
          <a:xfrm>
            <a:off x="6121400" y="3852863"/>
            <a:ext cx="38258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 descr="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263" y="971550"/>
            <a:ext cx="5475287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duotone>
              <a:srgbClr val="FFFFFF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A7CDA5A-A42D-449E-91DE-042D84BD6611}" type="slidenum">
              <a:rPr lang="ru-RU" altLang="zh-CN"/>
              <a:pPr/>
              <a:t>2</a:t>
            </a:fld>
            <a:endParaRPr lang="ru-RU" altLang="zh-CN" sz="1800">
              <a:solidFill>
                <a:schemeClr val="bg1"/>
              </a:solidFill>
            </a:endParaRPr>
          </a:p>
        </p:txBody>
      </p:sp>
      <p:pic>
        <p:nvPicPr>
          <p:cNvPr id="15363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627313"/>
            <a:ext cx="5114925" cy="394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431800" y="250825"/>
            <a:ext cx="4754563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altLang="zh-CN" sz="32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Анатолий Викентьевич  </a:t>
            </a:r>
          </a:p>
          <a:p>
            <a:pPr algn="ctr">
              <a:lnSpc>
                <a:spcPct val="100000"/>
              </a:lnSpc>
            </a:pPr>
            <a:r>
              <a:rPr lang="ru-RU" altLang="zh-CN" sz="32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Королькевич  </a:t>
            </a:r>
          </a:p>
          <a:p>
            <a:pPr algn="ctr">
              <a:lnSpc>
                <a:spcPct val="100000"/>
              </a:lnSpc>
            </a:pPr>
            <a:r>
              <a:rPr lang="ru-RU" altLang="zh-CN" sz="32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книге воспоминаний </a:t>
            </a:r>
          </a:p>
          <a:p>
            <a:pPr algn="ctr">
              <a:lnSpc>
                <a:spcPct val="100000"/>
              </a:lnSpc>
            </a:pPr>
            <a:r>
              <a:rPr lang="ru-RU" altLang="zh-CN" sz="32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 музы не молчали»</a:t>
            </a:r>
            <a:r>
              <a:rPr lang="ru-RU" altLang="zh-CN" sz="28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zh-CN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5" name="Picture 4" descr="Anatoly-Korolkevich_5890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138" y="827088"/>
            <a:ext cx="4129087" cy="619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duotone>
              <a:srgbClr val="FFFFFF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>
            <a:spLocks noChangeArrowheads="1"/>
          </p:cNvSpPr>
          <p:nvPr/>
        </p:nvSpPr>
        <p:spPr bwMode="auto">
          <a:xfrm>
            <a:off x="69850" y="0"/>
            <a:ext cx="10010775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altLang="zh-CN" sz="2800" u="sng">
                <a:solidFill>
                  <a:schemeClr val="tx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Объект исследования</a:t>
            </a:r>
            <a:r>
              <a:rPr lang="ru-RU" altLang="zh-CN" sz="2800">
                <a:solidFill>
                  <a:schemeClr val="tx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:  киноленты, снятые </a:t>
            </a:r>
          </a:p>
          <a:p>
            <a:pPr algn="ctr">
              <a:lnSpc>
                <a:spcPct val="100000"/>
              </a:lnSpc>
            </a:pPr>
            <a:r>
              <a:rPr lang="ru-RU" altLang="zh-CN" sz="2800">
                <a:solidFill>
                  <a:schemeClr val="tx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в годы Великой Отечественной войны.</a:t>
            </a:r>
          </a:p>
          <a:p>
            <a:pPr algn="ctr">
              <a:lnSpc>
                <a:spcPct val="100000"/>
              </a:lnSpc>
            </a:pPr>
            <a:r>
              <a:rPr lang="ru-RU" altLang="zh-CN" sz="2800" u="sng">
                <a:solidFill>
                  <a:schemeClr val="tx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Цель работы</a:t>
            </a:r>
            <a:r>
              <a:rPr lang="ru-RU" altLang="zh-CN" sz="2800">
                <a:solidFill>
                  <a:schemeClr val="tx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:  определить темы, идеи, художественные </a:t>
            </a:r>
          </a:p>
          <a:p>
            <a:pPr algn="ctr">
              <a:lnSpc>
                <a:spcPct val="100000"/>
              </a:lnSpc>
            </a:pPr>
            <a:r>
              <a:rPr lang="ru-RU" altLang="zh-CN" sz="2800">
                <a:solidFill>
                  <a:schemeClr val="tx1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особенности  этих произведений киноискусства</a:t>
            </a:r>
            <a:r>
              <a:rPr lang="ru-RU" altLang="zh-CN" sz="2800">
                <a:latin typeface="Times New Roman" panose="02020603050405020304" pitchFamily="18" charset="0"/>
                <a:sym typeface="Times New Roman" panose="02020603050405020304" pitchFamily="18" charset="0"/>
              </a:rPr>
              <a:t>. </a:t>
            </a:r>
            <a:endParaRPr lang="ru-RU" altLang="zh-CN"/>
          </a:p>
        </p:txBody>
      </p:sp>
      <p:graphicFrame>
        <p:nvGraphicFramePr>
          <p:cNvPr id="5123" name="Таблица 4"/>
          <p:cNvGraphicFramePr>
            <a:graphicFrameLocks noGrp="1"/>
          </p:cNvGraphicFramePr>
          <p:nvPr/>
        </p:nvGraphicFramePr>
        <p:xfrm>
          <a:off x="142875" y="2555875"/>
          <a:ext cx="9791700" cy="4711700"/>
        </p:xfrm>
        <a:graphic>
          <a:graphicData uri="http://schemas.openxmlformats.org/drawingml/2006/table">
            <a:tbl>
              <a:tblPr/>
              <a:tblGrid>
                <a:gridCol w="2827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643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3600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2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Основополагающий вопрос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24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Какую роль играло в годы Великой </a:t>
                      </a: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24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Отечественной войны кино?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7738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2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Вопросы для</a:t>
                      </a: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2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исследования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en-US" sz="2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1. Каковы особенности кинолент военного </a:t>
                      </a: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en-US" sz="2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времени? </a:t>
                      </a: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en-US" sz="2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2. Почему киноленты оказались так необходимы </a:t>
                      </a: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en-US" sz="2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людям: и тем, кто был на фронте, и тем, кто работал </a:t>
                      </a: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en-US" sz="2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в тылу?  </a:t>
                      </a:r>
                      <a:endParaRPr kumimoji="0" lang="ru-RU" altLang="en-US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charset="-122"/>
                        <a:cs typeface="Times New Roman" pitchFamily="18" charset="0"/>
                        <a:sym typeface="MS PGothic" charset="-12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0363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2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Проблемные </a:t>
                      </a: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2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вопросы темы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2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1. Почему кинофильмы периода Великой </a:t>
                      </a: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2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Отечественной войны стали явлением уникальным?</a:t>
                      </a: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24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2. Интересны ли эти фильмы зрителям 21 века?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394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2232025" y="2051050"/>
            <a:ext cx="51069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altLang="en-US" sz="2800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Вопросы, направляющие проект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duotone>
              <a:srgbClr val="FFFFFF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8D40921-94D4-4059-8D0E-3478BAAABD88}" type="slidenum">
              <a:rPr lang="ru-RU" altLang="zh-CN"/>
              <a:pPr/>
              <a:t>4</a:t>
            </a:fld>
            <a:endParaRPr lang="ru-RU" altLang="zh-CN" sz="1800">
              <a:solidFill>
                <a:schemeClr val="bg1"/>
              </a:solidFill>
            </a:endParaRPr>
          </a:p>
        </p:txBody>
      </p:sp>
      <p:graphicFrame>
        <p:nvGraphicFramePr>
          <p:cNvPr id="6146" name="Таблица 1"/>
          <p:cNvGraphicFramePr>
            <a:graphicFrameLocks noGrp="1"/>
          </p:cNvGraphicFramePr>
          <p:nvPr/>
        </p:nvGraphicFramePr>
        <p:xfrm>
          <a:off x="142875" y="757238"/>
          <a:ext cx="9793288" cy="6746875"/>
        </p:xfrm>
        <a:graphic>
          <a:graphicData uri="http://schemas.openxmlformats.org/drawingml/2006/table">
            <a:tbl>
              <a:tblPr/>
              <a:tblGrid>
                <a:gridCol w="387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2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03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89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9657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20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20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№ 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en-US" sz="20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en-US" sz="20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Год </a:t>
                      </a: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en-US" sz="20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созда-</a:t>
                      </a: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en-US" sz="20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ния</a:t>
                      </a:r>
                      <a:endParaRPr kumimoji="0" lang="ru-RU" altLang="en-US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20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20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Название фильма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20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20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Режиссер,  автор сценария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438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1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1941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«Свинарка и пастух»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Реж. И.Пырьев     Сц. В.Гусева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685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          2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1942</a:t>
                      </a: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«Секретарь райкома»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Реж. И. Пырьев </a:t>
                      </a:r>
                      <a:r>
                        <a:rPr kumimoji="0" lang="ru-RU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   </a:t>
                      </a:r>
                      <a:r>
                        <a:rPr kumimoji="0" lang="ru-RU" altLang="zh-CN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 </a:t>
                      </a:r>
                      <a:r>
                        <a:rPr kumimoji="0" lang="ru-RU" altLang="zh-CN" sz="1800" b="0" i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Сц. И. Прута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386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        3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«Машенька»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en-US" sz="1800" b="0" i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Реж. Ю.Райзман    </a:t>
                      </a:r>
                      <a:r>
                        <a:rPr kumimoji="0" lang="ru-RU" alt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Сц. Е.Габриловича</a:t>
                      </a:r>
                      <a:endParaRPr kumimoji="0" lang="ru-RU" altLang="en-US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9449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 4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1943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«Радуга»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en-US" sz="1800" b="0" i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Реж. М.Донской      Сц. В.Василевской</a:t>
                      </a:r>
                      <a:endParaRPr kumimoji="0" lang="ru-RU" altLang="en-US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36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5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«Она защищает Родину»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 charset="-122"/>
                          <a:sym typeface="Times New Roman" pitchFamily="18" charset="0"/>
                        </a:rPr>
                        <a:t>Реж. Ф.Эрмлер </a:t>
                      </a:r>
                      <a:r>
                        <a:rPr kumimoji="0" lang="ru-RU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ea typeface="SimSun" charset="-122"/>
                          <a:sym typeface="Times New Roman" pitchFamily="18" charset="0"/>
                        </a:rPr>
                        <a:t>        </a:t>
                      </a:r>
                      <a:r>
                        <a:rPr kumimoji="0" lang="ru-RU" altLang="zh-CN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charset="-122"/>
                          <a:sym typeface="Times New Roman" pitchFamily="18" charset="0"/>
                        </a:rPr>
                        <a:t>Сц. А.Каплера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2624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6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«Жди меня»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Реж. А.Столперен  по  пьесе К.Симонова.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829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7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«Два бойца»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en-US" sz="1800" b="0" i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Реж. Л. Луков           </a:t>
                      </a:r>
                      <a:r>
                        <a:rPr kumimoji="0" lang="ru-RU" altLang="en-US" sz="1800" b="1" i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 </a:t>
                      </a:r>
                      <a:r>
                        <a:rPr kumimoji="0" lang="ru-RU" alt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Сц. Е.Габриловича</a:t>
                      </a: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0087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8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«Новые похождения Швейка»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Реж. С.Юткевич       Сц. Е.Помещикова 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48691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9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7"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1944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«Фронт»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Реж. Г. и С. Васильевы </a:t>
                      </a:r>
                      <a:r>
                        <a:rPr kumimoji="0" lang="ru-RU" altLang="zh-CN" sz="1800" b="1" i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по пьесе Корнейчука.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3737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10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 «Нашествие», 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Реж. А.Роом       </a:t>
                      </a:r>
                      <a:r>
                        <a:rPr kumimoji="0" lang="ru-RU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4406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Сц. Б.Чирскова 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159">
                <a:tc rowSpan="2"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11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«Человек № 217»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Реж. М.Ромм     </a:t>
                      </a:r>
                      <a:r>
                        <a:rPr kumimoji="0" lang="ru-RU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Сц. Е.Габриловича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94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«Жила-была девочка»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en-US" sz="1800" b="0" i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Реж. В.Эйсымонт      Сц. В.Недобровы</a:t>
                      </a:r>
                      <a:endParaRPr kumimoji="0" lang="ru-RU" altLang="en-US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0374">
                <a:tc rowSpan="2"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12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94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just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«В шесть часов вечера после войны»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Реж. И.Пырьев       Сц. В.Гусева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87386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13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85799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Arial Unicode MS" pitchFamily="34" charset="-128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Arial Unicode MS" pitchFamily="34" charset="-128"/>
                        </a:rPr>
                        <a:t>14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Times New Roman" pitchFamily="18" charset="0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1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Times New Roman" pitchFamily="18" charset="0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Times New Roman" pitchFamily="18" charset="0"/>
                        </a:rPr>
                        <a:t>1945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«Небесный тихоход»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en-US" sz="1800" b="0" i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Реж. С.Тимошенко     Сц. С.Тимошенко</a:t>
                      </a:r>
                      <a:endParaRPr kumimoji="0" lang="ru-RU" altLang="en-US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420727">
                <a:tc>
                  <a:txBody>
                    <a:bodyPr/>
                    <a:lstStyle/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endParaRPr kumimoji="0" lang="ru-RU" altLang="zh-CN" sz="1800" b="0" i="0" u="none" strike="noStrike" cap="none" normalizeH="0" baseline="0" smtClean="0">
                        <a:ln>
                          <a:noFill/>
                        </a:ln>
                        <a:effectLst/>
                        <a:latin typeface="Times New Roman" pitchFamily="18" charset="0"/>
                        <a:ea typeface="Arial Unicode MS" pitchFamily="34" charset="-128"/>
                        <a:cs typeface="Arial Unicode MS" pitchFamily="34" charset="-128"/>
                        <a:sym typeface="Times New Roman" pitchFamily="18" charset="0"/>
                      </a:endParaRPr>
                    </a:p>
                    <a:p>
                      <a:pPr marL="0" marR="0" lvl="0" indent="0" algn="ctr" defTabSz="1008063" rtl="0" eaLnBrk="1" fontAlgn="base" latinLnBrk="0" hangingPunct="0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0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Arial Unicode MS" pitchFamily="34" charset="-128"/>
                          <a:cs typeface="Arial Unicode MS" pitchFamily="34" charset="-128"/>
                          <a:sym typeface="Times New Roman" pitchFamily="18" charset="0"/>
                        </a:rPr>
                        <a:t>15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ea typeface="SimSun" charset="-122"/>
                          <a:cs typeface="Arial" pitchFamily="34" charset="0"/>
                          <a:sym typeface="Times New Roman" pitchFamily="18" charset="0"/>
                        </a:rPr>
                        <a:t>«Великий перелом»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8063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Реж. Ф. Эрмлер      </a:t>
                      </a:r>
                      <a:r>
                        <a:rPr kumimoji="0" lang="ru-RU" altLang="zh-CN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4406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SimSun" charset="-122"/>
                          <a:cs typeface="Times New Roman" pitchFamily="18" charset="0"/>
                          <a:sym typeface="Times New Roman" pitchFamily="18" charset="0"/>
                        </a:rPr>
                        <a:t>Сц. Б. Чирского</a:t>
                      </a:r>
                      <a:endParaRPr kumimoji="0" lang="ru-RU" altLang="zh-CN" sz="3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libri" pitchFamily="34" charset="0"/>
                        <a:ea typeface="SimSun" charset="-122"/>
                        <a:sym typeface="MS PGothic" charset="-128"/>
                      </a:endParaRPr>
                    </a:p>
                  </a:txBody>
                  <a:tcPr marL="40895" marR="4089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17498" name="Rectangle 1"/>
          <p:cNvSpPr>
            <a:spLocks noChangeArrowheads="1"/>
          </p:cNvSpPr>
          <p:nvPr/>
        </p:nvSpPr>
        <p:spPr bwMode="auto">
          <a:xfrm>
            <a:off x="0" y="19050"/>
            <a:ext cx="100806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 Unicode MS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ru-RU" altLang="zh-CN" sz="3200" b="1" i="1" u="sng">
                <a:solidFill>
                  <a:schemeClr val="tx1"/>
                </a:solidFill>
                <a:latin typeface="Times New Roman" panose="02020603050405020304" pitchFamily="18" charset="0"/>
                <a:ea typeface="Arial Unicode MS" pitchFamily="34" charset="-128"/>
                <a:sym typeface="Times New Roman" panose="02020603050405020304" pitchFamily="18" charset="0"/>
              </a:rPr>
              <a:t>Список фильмов, взятых для исследования</a:t>
            </a:r>
          </a:p>
          <a:p>
            <a:pPr>
              <a:lnSpc>
                <a:spcPct val="100000"/>
              </a:lnSpc>
            </a:pPr>
            <a:endParaRPr lang="ru-RU" altLang="zh-CN" sz="3200" b="1" i="1">
              <a:solidFill>
                <a:schemeClr val="tx1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duotone>
              <a:srgbClr val="FFFFFF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2195513"/>
            <a:ext cx="5041900" cy="414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5" y="1330325"/>
            <a:ext cx="3959225" cy="601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 Box 3"/>
          <p:cNvSpPr>
            <a:spLocks noChangeArrowheads="1"/>
          </p:cNvSpPr>
          <p:nvPr/>
        </p:nvSpPr>
        <p:spPr bwMode="auto">
          <a:xfrm>
            <a:off x="69850" y="250825"/>
            <a:ext cx="100107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altLang="en-US" sz="36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роли кинематографа в годы Великой </a:t>
            </a:r>
          </a:p>
          <a:p>
            <a:pPr algn="ctr">
              <a:lnSpc>
                <a:spcPct val="100000"/>
              </a:lnSpc>
            </a:pPr>
            <a:r>
              <a:rPr lang="ru-RU" altLang="en-US" sz="36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Отечественной войны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duotone>
              <a:srgbClr val="FFFFFF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CA2D7C4-984B-4F9B-9EBF-999A7E6AE2DC}" type="slidenum">
              <a:rPr lang="ru-RU" altLang="zh-CN"/>
              <a:pPr/>
              <a:t>6</a:t>
            </a:fld>
            <a:endParaRPr lang="ru-RU" altLang="zh-CN" sz="1800">
              <a:solidFill>
                <a:schemeClr val="bg1"/>
              </a:solidFill>
            </a:endParaRPr>
          </a:p>
        </p:txBody>
      </p:sp>
      <p:sp>
        <p:nvSpPr>
          <p:cNvPr id="19459" name="Text Box 3"/>
          <p:cNvSpPr>
            <a:spLocks noChangeArrowheads="1"/>
          </p:cNvSpPr>
          <p:nvPr/>
        </p:nvSpPr>
        <p:spPr bwMode="auto">
          <a:xfrm>
            <a:off x="69850" y="250825"/>
            <a:ext cx="100107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altLang="en-US" sz="36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кинолент военного времени</a:t>
            </a:r>
          </a:p>
        </p:txBody>
      </p:sp>
      <p:pic>
        <p:nvPicPr>
          <p:cNvPr id="19460" name="Picture 3" descr="Секретарь_райкома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1187450"/>
            <a:ext cx="7343775" cy="518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Великий_перелом-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813" y="2771775"/>
            <a:ext cx="6992937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duotone>
              <a:srgbClr val="FFFFFF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85ED79C-CE12-418C-9912-509040F5F308}" type="slidenum">
              <a:rPr lang="ru-RU" altLang="zh-CN"/>
              <a:pPr/>
              <a:t>7</a:t>
            </a:fld>
            <a:endParaRPr lang="ru-RU" altLang="zh-CN" sz="1800">
              <a:solidFill>
                <a:schemeClr val="bg1"/>
              </a:solidFill>
            </a:endParaRPr>
          </a:p>
        </p:txBody>
      </p:sp>
      <p:pic>
        <p:nvPicPr>
          <p:cNvPr id="9218" name="Рисунок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775" y="1187450"/>
            <a:ext cx="4556125" cy="617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 Box 3"/>
          <p:cNvSpPr>
            <a:spLocks noChangeArrowheads="1"/>
          </p:cNvSpPr>
          <p:nvPr/>
        </p:nvSpPr>
        <p:spPr bwMode="auto">
          <a:xfrm>
            <a:off x="69850" y="250825"/>
            <a:ext cx="100107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altLang="en-US" sz="36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Гуманистическая роль фильмов</a:t>
            </a:r>
            <a:endParaRPr lang="ru-RU" altLang="en-US"/>
          </a:p>
        </p:txBody>
      </p:sp>
      <p:pic>
        <p:nvPicPr>
          <p:cNvPr id="20485" name="Picture 4" descr="maxresdefaul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187450"/>
            <a:ext cx="4176712" cy="608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duotone>
              <a:srgbClr val="FFFFFF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8BD3644-63C5-4B84-988F-2E35664E9453}" type="slidenum">
              <a:rPr lang="ru-RU" altLang="zh-CN"/>
              <a:pPr/>
              <a:t>8</a:t>
            </a:fld>
            <a:endParaRPr lang="ru-RU" altLang="zh-CN" sz="1800">
              <a:solidFill>
                <a:schemeClr val="bg1"/>
              </a:solidFill>
            </a:endParaRPr>
          </a:p>
        </p:txBody>
      </p:sp>
      <p:pic>
        <p:nvPicPr>
          <p:cNvPr id="21507" name="Рисунок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331913"/>
            <a:ext cx="4249737" cy="594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Рисунок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330325"/>
            <a:ext cx="4464050" cy="593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 Box 3"/>
          <p:cNvSpPr>
            <a:spLocks noChangeArrowheads="1"/>
          </p:cNvSpPr>
          <p:nvPr/>
        </p:nvSpPr>
        <p:spPr bwMode="auto">
          <a:xfrm>
            <a:off x="69850" y="250825"/>
            <a:ext cx="100107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altLang="en-US" sz="36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Кинематограф как средство поддержания </a:t>
            </a:r>
          </a:p>
          <a:p>
            <a:pPr algn="ctr">
              <a:lnSpc>
                <a:spcPct val="100000"/>
              </a:lnSpc>
            </a:pPr>
            <a:r>
              <a:rPr lang="ru-RU" altLang="en-US" sz="36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духовных сил народа</a:t>
            </a:r>
            <a:endParaRPr lang="ru-RU" alt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>
            <a:duotone>
              <a:srgbClr val="FFFFFF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6FED1C0-CA03-49E8-B1B1-20C001EB81C1}" type="slidenum">
              <a:rPr lang="ru-RU" altLang="zh-CN"/>
              <a:pPr/>
              <a:t>9</a:t>
            </a:fld>
            <a:endParaRPr lang="ru-RU" altLang="zh-CN" sz="1800">
              <a:solidFill>
                <a:schemeClr val="bg1"/>
              </a:solidFill>
            </a:endParaRPr>
          </a:p>
        </p:txBody>
      </p:sp>
      <p:sp>
        <p:nvSpPr>
          <p:cNvPr id="22531" name="Text Box 3"/>
          <p:cNvSpPr>
            <a:spLocks noChangeArrowheads="1"/>
          </p:cNvSpPr>
          <p:nvPr/>
        </p:nvSpPr>
        <p:spPr bwMode="auto">
          <a:xfrm>
            <a:off x="69850" y="250825"/>
            <a:ext cx="100107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altLang="en-US" sz="36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Разножанровый кинематограф</a:t>
            </a:r>
            <a:endParaRPr lang="ru-RU" altLang="en-US"/>
          </a:p>
        </p:txBody>
      </p:sp>
      <p:pic>
        <p:nvPicPr>
          <p:cNvPr id="11267" name="Picture 3" descr="919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138" y="1062038"/>
            <a:ext cx="4391025" cy="631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 descr="80996144d3dcca925eb8431b08b8352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042988"/>
            <a:ext cx="5114925" cy="359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 descr="qouLlqim1pp-_--194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92" b="11592"/>
          <a:stretch>
            <a:fillRect/>
          </a:stretch>
        </p:blipFill>
        <p:spPr bwMode="auto">
          <a:xfrm>
            <a:off x="574675" y="4781550"/>
            <a:ext cx="44672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Tx/>
          <a:buSzPct val="100000"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SimSun" charset="-122"/>
            <a:sym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Tx/>
          <a:buSzPct val="100000"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SimSun" charset="-122"/>
            <a:sym typeface="Arial Unicode MS" pitchFamily="34" charset="-128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157255222</TotalTime>
  <Pages>0</Pages>
  <Words>382</Words>
  <Characters>0</Characters>
  <Application>Microsoft Office PowerPoint</Application>
  <DocSecurity>0</DocSecurity>
  <PresentationFormat>Произвольный</PresentationFormat>
  <Lines>0</Lines>
  <Paragraphs>143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SimSun</vt:lpstr>
      <vt:lpstr>Arial Unicode MS</vt:lpstr>
      <vt:lpstr>Calibri</vt:lpstr>
      <vt:lpstr>MS PGothic</vt:lpstr>
      <vt:lpstr>Times New Roman</vt:lpstr>
      <vt:lpstr>Courner New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Светлана</dc:creator>
  <cp:keywords/>
  <dc:description/>
  <cp:lastModifiedBy>Armand Van Shader</cp:lastModifiedBy>
  <cp:revision>28</cp:revision>
  <cp:lastPrinted>1899-12-30T00:00:00Z</cp:lastPrinted>
  <dcterms:created xsi:type="dcterms:W3CDTF">2113-01-01T00:00:00Z</dcterms:created>
  <dcterms:modified xsi:type="dcterms:W3CDTF">2017-03-18T20:01:19Z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